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6" r:id="rId4"/>
    <p:sldId id="271" r:id="rId5"/>
    <p:sldId id="269" r:id="rId6"/>
    <p:sldId id="263" r:id="rId7"/>
  </p:sldIdLst>
  <p:sldSz cx="18288000" cy="10287000"/>
  <p:notesSz cx="6858000" cy="9144000"/>
  <p:embeddedFontLst>
    <p:embeddedFont>
      <p:font typeface="Exo 2 Medium" panose="020B0604020202020204" charset="-52"/>
      <p:regular r:id="rId9"/>
    </p:embeddedFont>
    <p:embeddedFont>
      <p:font typeface="Exo 2 Medium Bold" panose="020B0604020202020204" charset="-52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08.11.2021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08.11.2021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9999"/>
          </a:blip>
          <a:srcRect t="44968" r="326" b="1540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82281"/>
            <a:ext cx="16230600" cy="2869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400"/>
              </a:lnSpc>
            </a:pPr>
            <a:r>
              <a:rPr lang="ru-RU" sz="20000" dirty="0" smtClean="0">
                <a:solidFill>
                  <a:srgbClr val="FF4647"/>
                </a:solidFill>
                <a:latin typeface="Exo 2 Medium Bold"/>
              </a:rPr>
              <a:t>Площади</a:t>
            </a:r>
            <a:endParaRPr lang="en-US" sz="20000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540344" y="7737060"/>
            <a:ext cx="3207312" cy="139919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647476">
            <a:off x="-1577340" y="202398"/>
            <a:ext cx="7315200" cy="165260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1902389">
            <a:off x="13898880" y="7958221"/>
            <a:ext cx="7315200" cy="19950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9999"/>
          </a:blip>
          <a:srcRect t="44968" r="326" b="1540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102432"/>
            <a:ext cx="15567660" cy="756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Как найти площадь прямоугольника, зная длины его сторон?</a:t>
            </a: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Как найти площадь прямоугольного треугольника, зная длины его сторон?</a:t>
            </a:r>
            <a:endParaRPr lang="en-US" sz="2400" spc="240" dirty="0">
              <a:solidFill>
                <a:srgbClr val="383838"/>
              </a:solidFill>
              <a:latin typeface="Exo 2 Medium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028700" y="1226515"/>
            <a:ext cx="4320540" cy="752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>
                <a:solidFill>
                  <a:srgbClr val="FF4647"/>
                </a:solidFill>
                <a:latin typeface="Exo 2 Medium Bold"/>
              </a:rPr>
              <a:t>Задача 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102432"/>
            <a:ext cx="15567660" cy="756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Как найти площадь прямоугольника, зная длины его сторон?</a:t>
            </a: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Как найти площадь прямоугольного треугольника, зная длины его сторон?</a:t>
            </a:r>
            <a:endParaRPr lang="en-US" sz="2400" spc="240" dirty="0">
              <a:solidFill>
                <a:srgbClr val="383838"/>
              </a:solidFill>
              <a:latin typeface="Exo 2 Medium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028700" y="1226515"/>
            <a:ext cx="4320540" cy="752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>
                <a:solidFill>
                  <a:srgbClr val="FF4647"/>
                </a:solidFill>
                <a:latin typeface="Exo 2 Medium Bold"/>
              </a:rPr>
              <a:t>Задача 1</a:t>
            </a:r>
          </a:p>
        </p:txBody>
      </p:sp>
      <p:sp>
        <p:nvSpPr>
          <p:cNvPr id="7" name="TextBox 2"/>
          <p:cNvSpPr txBox="1"/>
          <p:nvPr/>
        </p:nvSpPr>
        <p:spPr>
          <a:xfrm>
            <a:off x="1028700" y="3985723"/>
            <a:ext cx="15567660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Произведение длин сторон</a:t>
            </a:r>
          </a:p>
          <a:p>
            <a:pPr marL="342900" indent="-342900">
              <a:lnSpc>
                <a:spcPts val="3120"/>
              </a:lnSpc>
              <a:buFont typeface="Arial" panose="020B0604020202020204" pitchFamily="34" charset="0"/>
              <a:buChar char="•"/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Произведение длин сторон, прилежащих к прямому углу, деленное на 2</a:t>
            </a:r>
            <a:endParaRPr lang="en-US" sz="2400" spc="240" dirty="0">
              <a:solidFill>
                <a:srgbClr val="383838"/>
              </a:solidFill>
              <a:latin typeface="Exo 2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879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102432"/>
            <a:ext cx="15567660" cy="359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Найдите площади фигур, изображенных на рисунке</a:t>
            </a:r>
            <a:endParaRPr lang="en-US" sz="2400" spc="240" dirty="0">
              <a:solidFill>
                <a:srgbClr val="383838"/>
              </a:solidFill>
              <a:latin typeface="Exo 2 Medium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028700" y="1226515"/>
            <a:ext cx="4320540" cy="652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u="none" dirty="0" smtClean="0">
                <a:solidFill>
                  <a:srgbClr val="FF4647"/>
                </a:solidFill>
                <a:latin typeface="Exo 2 Medium Bold"/>
              </a:rPr>
              <a:t>2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3074" name="Picture 2" descr="D0A1D0BDD0B8D0BCD0BED0BA20D18DD0BAD180D0B0D0BDD0B0202021-10-2720D0B22016.49.43.png (826×192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3059383"/>
            <a:ext cx="786765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535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11640" y="1714500"/>
            <a:ext cx="15567660" cy="5963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Юра начертил на клетчатой бумаге прямоугольник и нарисовал на нем картинку. После этого он нарисовал для картинки рамку и оказалось, что площадь рамки равна площади картинки. Какие размеры могли быть у картинки?</a:t>
            </a:r>
          </a:p>
          <a:p>
            <a:pPr>
              <a:lnSpc>
                <a:spcPts val="312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312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Площадь розового прямоугольника = площадь розового прямоугольника и рамки – площадь розового прямоугольника</a:t>
            </a:r>
            <a:endParaRPr lang="en-US" sz="2400" spc="240" dirty="0">
              <a:solidFill>
                <a:srgbClr val="383838"/>
              </a:solidFill>
              <a:latin typeface="Exo 2 Medium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028700" y="1226515"/>
            <a:ext cx="4320540" cy="652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en-US" sz="8000" dirty="0">
                <a:solidFill>
                  <a:srgbClr val="FF4647"/>
                </a:solidFill>
                <a:latin typeface="Exo 2 Medium Bold"/>
              </a:rPr>
              <a:t>3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</p:spTree>
    <p:extLst>
      <p:ext uri="{BB962C8B-B14F-4D97-AF65-F5344CB8AC3E}">
        <p14:creationId xmlns:p14="http://schemas.microsoft.com/office/powerpoint/2010/main" val="280761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19999"/>
          </a:blip>
          <a:srcRect t="44968" r="326" b="1540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881371"/>
            <a:ext cx="16230600" cy="1248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964"/>
              </a:lnSpc>
              <a:spcBef>
                <a:spcPct val="0"/>
              </a:spcBef>
            </a:pPr>
            <a:r>
              <a:rPr lang="en-US" sz="13500" u="none">
                <a:solidFill>
                  <a:srgbClr val="FF4647"/>
                </a:solidFill>
                <a:latin typeface="Exo 2 Medium Bold"/>
              </a:rPr>
              <a:t>Остались вопросы?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5628523"/>
            <a:ext cx="16230600" cy="535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2"/>
              </a:lnSpc>
            </a:pPr>
            <a:r>
              <a:rPr lang="en-US" sz="3600" spc="431">
                <a:solidFill>
                  <a:srgbClr val="383838"/>
                </a:solidFill>
                <a:latin typeface="Exo 2 Medium"/>
              </a:rPr>
              <a:t>Задавай сейчас/в комментариях/в беседе etc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647476">
            <a:off x="-1577340" y="202398"/>
            <a:ext cx="7315200" cy="165260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1902389">
            <a:off x="13898880" y="7958221"/>
            <a:ext cx="7315200" cy="19950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1429</TotalTime>
  <Words>132</Words>
  <Application>Microsoft Office PowerPoint</Application>
  <PresentationFormat>Произвольный</PresentationFormat>
  <Paragraphs>28</Paragraphs>
  <Slides>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Exo 2 Medium</vt:lpstr>
      <vt:lpstr>Arial</vt:lpstr>
      <vt:lpstr>Exo 2 Medium Bold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Шаблон для Олмата</dc:title>
  <dc:creator>Дарья</dc:creator>
  <cp:lastModifiedBy>Дарья</cp:lastModifiedBy>
  <cp:revision>5</cp:revision>
  <dcterms:created xsi:type="dcterms:W3CDTF">2006-08-16T00:00:00Z</dcterms:created>
  <dcterms:modified xsi:type="dcterms:W3CDTF">2021-11-09T14:36:17Z</dcterms:modified>
  <dc:identifier>DAD6Q3u_Waw</dc:identifier>
</cp:coreProperties>
</file>

<file path=docProps/thumbnail.jpeg>
</file>